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2A4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05" autoAdjust="0"/>
    <p:restoredTop sz="94660"/>
  </p:normalViewPr>
  <p:slideViewPr>
    <p:cSldViewPr snapToGrid="0">
      <p:cViewPr varScale="1">
        <p:scale>
          <a:sx n="92" d="100"/>
          <a:sy n="92" d="100"/>
        </p:scale>
        <p:origin x="66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E30043-8C10-7B47-A809-3F1C83F4798E}" type="datetimeFigureOut">
              <a:rPr lang="en-US" smtClean="0"/>
              <a:t>12/28/2018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A373DA-F9AA-A644-86AE-7CBAAC2463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150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9A373DA-F9AA-A644-86AE-7CBAAC246365}" type="slidenum">
              <a:rPr lang="en-US" smtClean="0"/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7708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xmlns="" id="{A3050B2F-3EDC-3C41-A9C5-C176E080B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86673" y="3756507"/>
            <a:ext cx="9387068" cy="1325563"/>
          </a:xfrm>
        </p:spPr>
        <p:txBody>
          <a:bodyPr/>
          <a:lstStyle>
            <a:lvl1pPr>
              <a:defRPr b="1" i="0">
                <a:solidFill>
                  <a:srgbClr val="D2A43B"/>
                </a:solidFill>
                <a:latin typeface="Montserrat" pitchFamily="2" charset="77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6156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6"/>
            <a:ext cx="10515600" cy="3882966"/>
          </a:xfrm>
        </p:spPr>
        <p:txBody>
          <a:bodyPr/>
          <a:lstStyle>
            <a:lvl1pPr>
              <a:defRPr>
                <a:latin typeface="Montserrat" pitchFamily="2" charset="77"/>
              </a:defRPr>
            </a:lvl1pPr>
            <a:lvl2pPr>
              <a:defRPr>
                <a:latin typeface="Montserrat" pitchFamily="2" charset="77"/>
              </a:defRPr>
            </a:lvl2pPr>
            <a:lvl3pPr>
              <a:defRPr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 b="1" i="0">
                <a:solidFill>
                  <a:srgbClr val="D2A43B"/>
                </a:solidFill>
                <a:latin typeface="Montserrat" pitchFamily="2" charset="77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5809416"/>
            <a:ext cx="2743200" cy="365125"/>
          </a:xfrm>
        </p:spPr>
        <p:txBody>
          <a:bodyPr/>
          <a:lstStyle>
            <a:lvl1pPr>
              <a:defRPr>
                <a:solidFill>
                  <a:srgbClr val="D2A43B"/>
                </a:solidFill>
                <a:latin typeface="Montserrat" pitchFamily="2" charset="77"/>
              </a:defRPr>
            </a:lvl1pPr>
          </a:lstStyle>
          <a:p>
            <a:fld id="{6C6B6B8D-D74E-47CD-B5EE-156060B7CD1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929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solidFill>
                  <a:srgbClr val="D2A43B"/>
                </a:solidFill>
                <a:latin typeface="Montserrat" pitchFamily="2" charset="77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874421"/>
          </a:xfrm>
        </p:spPr>
        <p:txBody>
          <a:bodyPr/>
          <a:lstStyle>
            <a:lvl1pPr>
              <a:defRPr>
                <a:latin typeface="Montserrat" pitchFamily="2" charset="77"/>
              </a:defRPr>
            </a:lvl1pPr>
            <a:lvl2pPr>
              <a:defRPr>
                <a:latin typeface="Montserrat" pitchFamily="2" charset="77"/>
              </a:defRPr>
            </a:lvl2pPr>
            <a:lvl3pPr>
              <a:defRPr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6"/>
            <a:ext cx="5181600" cy="3874420"/>
          </a:xfrm>
        </p:spPr>
        <p:txBody>
          <a:bodyPr/>
          <a:lstStyle>
            <a:lvl1pPr>
              <a:defRPr>
                <a:latin typeface="Montserrat" pitchFamily="2" charset="77"/>
              </a:defRPr>
            </a:lvl1pPr>
            <a:lvl2pPr>
              <a:defRPr>
                <a:latin typeface="Montserrat" pitchFamily="2" charset="77"/>
              </a:defRPr>
            </a:lvl2pPr>
            <a:lvl3pPr>
              <a:defRPr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5809416"/>
            <a:ext cx="2743200" cy="365125"/>
          </a:xfrm>
        </p:spPr>
        <p:txBody>
          <a:bodyPr/>
          <a:lstStyle>
            <a:lvl1pPr>
              <a:defRPr>
                <a:solidFill>
                  <a:srgbClr val="D2A43B"/>
                </a:solidFill>
                <a:latin typeface="Montserrat" pitchFamily="2" charset="77"/>
              </a:defRPr>
            </a:lvl1pPr>
          </a:lstStyle>
          <a:p>
            <a:fld id="{6C6B6B8D-D74E-47CD-B5EE-156060B7CD1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101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 i="0">
                <a:solidFill>
                  <a:srgbClr val="D2A43B"/>
                </a:solidFill>
                <a:latin typeface="Montserrat" pitchFamily="2" charset="77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737297"/>
          </a:xfrm>
        </p:spPr>
        <p:txBody>
          <a:bodyPr anchor="b"/>
          <a:lstStyle>
            <a:lvl1pPr marL="0" indent="0">
              <a:buNone/>
              <a:defRPr sz="2400" b="1" i="0">
                <a:solidFill>
                  <a:srgbClr val="D2A43B"/>
                </a:solidFill>
                <a:latin typeface="Montserrat SemiBold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212061"/>
          </a:xfrm>
        </p:spPr>
        <p:txBody>
          <a:bodyPr/>
          <a:lstStyle>
            <a:lvl1pPr>
              <a:defRPr>
                <a:latin typeface="Montserrat" pitchFamily="2" charset="77"/>
              </a:defRPr>
            </a:lvl1pPr>
            <a:lvl2pPr>
              <a:defRPr>
                <a:latin typeface="Montserrat" pitchFamily="2" charset="77"/>
              </a:defRPr>
            </a:lvl2pPr>
            <a:lvl3pPr>
              <a:defRPr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737297"/>
          </a:xfrm>
        </p:spPr>
        <p:txBody>
          <a:bodyPr anchor="b"/>
          <a:lstStyle>
            <a:lvl1pPr marL="0" indent="0">
              <a:buNone/>
              <a:defRPr sz="2400" b="1" i="0">
                <a:solidFill>
                  <a:srgbClr val="D2A43B"/>
                </a:solidFill>
                <a:latin typeface="Montserrat SemiBold" pitchFamily="2" charset="77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12061"/>
          </a:xfrm>
        </p:spPr>
        <p:txBody>
          <a:bodyPr/>
          <a:lstStyle>
            <a:lvl1pPr>
              <a:defRPr>
                <a:latin typeface="Montserrat" pitchFamily="2" charset="77"/>
              </a:defRPr>
            </a:lvl1pPr>
            <a:lvl2pPr>
              <a:defRPr>
                <a:latin typeface="Montserrat" pitchFamily="2" charset="77"/>
              </a:defRPr>
            </a:lvl2pPr>
            <a:lvl3pPr>
              <a:defRPr>
                <a:latin typeface="Montserrat" pitchFamily="2" charset="77"/>
              </a:defRPr>
            </a:lvl3pPr>
            <a:lvl4pPr>
              <a:defRPr>
                <a:latin typeface="Montserrat" pitchFamily="2" charset="77"/>
              </a:defRPr>
            </a:lvl4pPr>
            <a:lvl5pPr>
              <a:defRPr>
                <a:latin typeface="Montserrat" pitchFamily="2" charset="77"/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5809416"/>
            <a:ext cx="2743200" cy="365125"/>
          </a:xfrm>
        </p:spPr>
        <p:txBody>
          <a:bodyPr/>
          <a:lstStyle>
            <a:lvl1pPr>
              <a:defRPr b="0" i="0">
                <a:solidFill>
                  <a:srgbClr val="D2A43B"/>
                </a:solidFill>
                <a:latin typeface="Montserrat" pitchFamily="2" charset="77"/>
              </a:defRPr>
            </a:lvl1pPr>
          </a:lstStyle>
          <a:p>
            <a:fld id="{6C6B6B8D-D74E-47CD-B5EE-156060B7CD1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119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i="0">
                <a:solidFill>
                  <a:srgbClr val="D2A43B"/>
                </a:solidFill>
                <a:latin typeface="Montserrat" pitchFamily="2" charset="77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5809416"/>
            <a:ext cx="2743200" cy="365125"/>
          </a:xfrm>
        </p:spPr>
        <p:txBody>
          <a:bodyPr/>
          <a:lstStyle>
            <a:lvl1pPr>
              <a:defRPr>
                <a:solidFill>
                  <a:srgbClr val="D2A43B"/>
                </a:solidFill>
                <a:latin typeface="Montserrat" pitchFamily="2" charset="77"/>
              </a:defRPr>
            </a:lvl1pPr>
          </a:lstStyle>
          <a:p>
            <a:fld id="{6C6B6B8D-D74E-47CD-B5EE-156060B7CD1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7632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7848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057400"/>
            <a:ext cx="6172200" cy="3642646"/>
          </a:xfrm>
        </p:spPr>
        <p:txBody>
          <a:bodyPr/>
          <a:lstStyle>
            <a:lvl1pPr>
              <a:defRPr sz="3200">
                <a:latin typeface="Montserrat" pitchFamily="2" charset="77"/>
              </a:defRPr>
            </a:lvl1pPr>
            <a:lvl2pPr>
              <a:defRPr sz="2800">
                <a:latin typeface="Montserrat" pitchFamily="2" charset="77"/>
              </a:defRPr>
            </a:lvl2pPr>
            <a:lvl3pPr>
              <a:defRPr sz="2400">
                <a:latin typeface="Montserrat" pitchFamily="2" charset="77"/>
              </a:defRPr>
            </a:lvl3pPr>
            <a:lvl4pPr>
              <a:defRPr sz="2000">
                <a:latin typeface="Montserrat" pitchFamily="2" charset="77"/>
              </a:defRPr>
            </a:lvl4pPr>
            <a:lvl5pPr>
              <a:defRPr sz="2000">
                <a:latin typeface="Montserrat" pitchFamily="2" charset="77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642646"/>
          </a:xfrm>
        </p:spPr>
        <p:txBody>
          <a:bodyPr/>
          <a:lstStyle>
            <a:lvl1pPr marL="0" indent="0">
              <a:buNone/>
              <a:defRPr sz="1600"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5809416"/>
            <a:ext cx="2743200" cy="365125"/>
          </a:xfrm>
        </p:spPr>
        <p:txBody>
          <a:bodyPr/>
          <a:lstStyle>
            <a:lvl1pPr>
              <a:defRPr>
                <a:solidFill>
                  <a:srgbClr val="D2A43B"/>
                </a:solidFill>
                <a:latin typeface="Montserrat" pitchFamily="2" charset="77"/>
              </a:defRPr>
            </a:lvl1pPr>
          </a:lstStyle>
          <a:p>
            <a:fld id="{6C6B6B8D-D74E-47CD-B5EE-156060B7CD1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 b="1" i="0">
                <a:solidFill>
                  <a:srgbClr val="D2A43B"/>
                </a:solidFill>
                <a:latin typeface="Montserrat" pitchFamily="2" charset="77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02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2057400"/>
            <a:ext cx="6172200" cy="3642645"/>
          </a:xfrm>
        </p:spPr>
        <p:txBody>
          <a:bodyPr/>
          <a:lstStyle>
            <a:lvl1pPr marL="0" indent="0">
              <a:buNone/>
              <a:defRPr sz="3200">
                <a:latin typeface="Montserrat" pitchFamily="2" charset="77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642645"/>
          </a:xfrm>
        </p:spPr>
        <p:txBody>
          <a:bodyPr/>
          <a:lstStyle>
            <a:lvl1pPr marL="0" indent="0">
              <a:buNone/>
              <a:defRPr sz="1600">
                <a:latin typeface="Montserrat" pitchFamily="2" charset="77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5809416"/>
            <a:ext cx="2743200" cy="365125"/>
          </a:xfrm>
        </p:spPr>
        <p:txBody>
          <a:bodyPr/>
          <a:lstStyle>
            <a:lvl1pPr>
              <a:defRPr>
                <a:solidFill>
                  <a:srgbClr val="D2A43B"/>
                </a:solidFill>
                <a:latin typeface="Montserrat" pitchFamily="2" charset="77"/>
              </a:defRPr>
            </a:lvl1pPr>
          </a:lstStyle>
          <a:p>
            <a:fld id="{6C6B6B8D-D74E-47CD-B5EE-156060B7CD1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 b="1" i="0">
                <a:solidFill>
                  <a:srgbClr val="D2A43B"/>
                </a:solidFill>
                <a:latin typeface="Montserrat" pitchFamily="2" charset="77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89D8EE4B-A928-AF41-A818-5448DED387C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0375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76FE3-6897-AC45-A781-6CFE41690726}" type="datetime1">
              <a:rPr lang="en-US" smtClean="0"/>
              <a:t>12/28/2018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B6B8D-D74E-47CD-B5EE-156060B7CD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701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4">
            <a:extLst>
              <a:ext uri="{FF2B5EF4-FFF2-40B4-BE49-F238E27FC236}">
                <a16:creationId xmlns:a16="http://schemas.microsoft.com/office/drawing/2014/main" xmlns="" id="{6249D37E-0AC3-024F-BE7A-B0B092B12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6850" y="3985109"/>
            <a:ext cx="9767454" cy="1325563"/>
          </a:xfrm>
        </p:spPr>
        <p:txBody>
          <a:bodyPr>
            <a:normAutofit/>
          </a:bodyPr>
          <a:lstStyle>
            <a:lvl1pPr>
              <a:defRPr b="1" i="0">
                <a:solidFill>
                  <a:srgbClr val="D2A43B"/>
                </a:solidFill>
                <a:latin typeface="Montserrat" pitchFamily="2" charset="77"/>
              </a:defRPr>
            </a:lvl1pPr>
          </a:lstStyle>
          <a:p>
            <a:pPr algn="ctr"/>
            <a:r>
              <a:rPr lang="en-US" sz="8000" dirty="0"/>
              <a:t>The world is changing, are you?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3306930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xmlns="" id="{D53DBB24-18A5-5C47-9222-7A377BDC84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xmlns="" id="{A6C4B33D-B5A4-7047-8E55-3412AF317C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FB381D7-4960-6A42-97F6-A590DFF07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B6B8D-D74E-47CD-B5EE-156060B7CD1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58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4000" b="1" dirty="0">
            <a:solidFill>
              <a:srgbClr val="D2A43B"/>
            </a:solidFill>
            <a:latin typeface="Montserrat" pitchFamily="2" charset="77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16-9 MASTER TEMPLATE (Read-Only)" id="{51302CA3-94BA-A64F-9952-FCC845B2353F}" vid="{A1500935-33A5-5140-ABF7-B64B65B1FE0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Picture" ma:contentTypeID="0x0101020067E16A060965194DA9F8F1CC023E6FB3" ma:contentTypeVersion="1" ma:contentTypeDescription="Upload an image or a photograph." ma:contentTypeScope="" ma:versionID="f726c4485e8a194cd98db7cedc0d1c3d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561423ee02c129842ed0382a19280e91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ImageWidth" minOccurs="0"/>
                <xsd:element ref="ns1:ImageHeight" minOccurs="0"/>
                <xsd:element ref="ns1:ImageCreateDate" minOccurs="0"/>
                <xsd:element ref="ns1:Description" minOccurs="0"/>
                <xsd:element ref="ns1:ThumbnailExists" minOccurs="0"/>
                <xsd:element ref="ns1:PreviewExists" minOccurs="0"/>
                <xsd:element ref="ns1:AlternateThumbnailUr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ImageWidth" ma:index="11" nillable="true" ma:displayName="Picture Width" ma:internalName="ImageWidth" ma:readOnly="true">
      <xsd:simpleType>
        <xsd:restriction base="dms:Unknown"/>
      </xsd:simpleType>
    </xsd:element>
    <xsd:element name="ImageHeight" ma:index="12" nillable="true" ma:displayName="Picture Height" ma:internalName="ImageHeight" ma:readOnly="true">
      <xsd:simpleType>
        <xsd:restriction base="dms:Unknown"/>
      </xsd:simpleType>
    </xsd:element>
    <xsd:element name="ImageCreateDate" ma:index="13" nillable="true" ma:displayName="Date Picture Taken" ma:format="DateTime" ma:hidden="true" ma:internalName="ImageCreateDate">
      <xsd:simpleType>
        <xsd:restriction base="dms:DateTime"/>
      </xsd:simpleType>
    </xsd:element>
    <xsd:element name="Description" ma:index="14" nillable="true" ma:displayName="Description" ma:description="Used as alternative text for the picture." ma:hidden="true" ma:internalName="Description">
      <xsd:simpleType>
        <xsd:restriction base="dms:Note">
          <xsd:maxLength value="255"/>
        </xsd:restriction>
      </xsd:simpleType>
    </xsd:element>
    <xsd:element name="ThumbnailExists" ma:index="23" nillable="true" ma:displayName="Thumbnail Exists" ma:default="FALSE" ma:hidden="true" ma:internalName="ThumbnailExists" ma:readOnly="true">
      <xsd:simpleType>
        <xsd:restriction base="dms:Boolean"/>
      </xsd:simpleType>
    </xsd:element>
    <xsd:element name="PreviewExists" ma:index="24" nillable="true" ma:displayName="Preview Exists" ma:default="FALSE" ma:hidden="true" ma:internalName="PreviewExists" ma:readOnly="true">
      <xsd:simpleType>
        <xsd:restriction base="dms:Boolean"/>
      </xsd:simpleType>
    </xsd:element>
    <xsd:element name="AlternateThumbnailUrl" ma:index="25" nillable="true" ma:displayName="Preview Image URL" ma:format="Image" ma:hidden="true" ma:internalName="AlternateThumbnail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8" ma:displayName="Title"/>
        <xsd:element ref="dc:subject" minOccurs="0" maxOccurs="1"/>
        <xsd:element ref="dc:description" minOccurs="0" maxOccurs="1"/>
        <xsd:element name="keywords" minOccurs="0" maxOccurs="1" type="xsd:string" ma:index="20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lternateThumbnailUrl xmlns="http://schemas.microsoft.com/sharepoint/v3">
      <Url xsi:nil="true"/>
      <Description xsi:nil="true"/>
    </AlternateThumbnailUrl>
    <ImageCreateDate xmlns="http://schemas.microsoft.com/sharepoint/v3" xsi:nil="true"/>
    <Description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A53E447-7A7A-484E-BF72-49A4F219FCD9}"/>
</file>

<file path=customXml/itemProps2.xml><?xml version="1.0" encoding="utf-8"?>
<ds:datastoreItem xmlns:ds="http://schemas.openxmlformats.org/officeDocument/2006/customXml" ds:itemID="{766124C2-CF2F-4E8A-A9A4-72EFAD45ADA7}"/>
</file>

<file path=customXml/itemProps3.xml><?xml version="1.0" encoding="utf-8"?>
<ds:datastoreItem xmlns:ds="http://schemas.openxmlformats.org/officeDocument/2006/customXml" ds:itemID="{4595672F-2B2F-4ADA-BF36-E713CA8321FC}"/>
</file>

<file path=docProps/app.xml><?xml version="1.0" encoding="utf-8"?>
<Properties xmlns="http://schemas.openxmlformats.org/officeDocument/2006/extended-properties" xmlns:vt="http://schemas.openxmlformats.org/officeDocument/2006/docPropsVTypes">
  <Template>16-9 MASTER TEMPLATE</Template>
  <TotalTime>3</TotalTime>
  <Words>10</Words>
  <Application>Microsoft Office PowerPoint</Application>
  <PresentationFormat>Widescreen</PresentationFormat>
  <Paragraphs>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Montserrat</vt:lpstr>
      <vt:lpstr>Montserrat SemiBold</vt:lpstr>
      <vt:lpstr>Office Theme</vt:lpstr>
      <vt:lpstr>The world is changing, are you?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Van Nguyen</dc:creator>
  <cp:lastModifiedBy>Nguyen Mai Huong-COMM</cp:lastModifiedBy>
  <cp:revision>2</cp:revision>
  <dcterms:created xsi:type="dcterms:W3CDTF">2018-12-27T04:50:36Z</dcterms:created>
  <dcterms:modified xsi:type="dcterms:W3CDTF">2018-12-28T08:44:38Z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0x0101020067E16A060965194DA9F8F1CC023E6FB3</vt:lpwstr>
  </property>
</Properties>
</file>